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6" r:id="rId3"/>
    <p:sldId id="273" r:id="rId4"/>
    <p:sldId id="268" r:id="rId5"/>
    <p:sldId id="274" r:id="rId6"/>
    <p:sldId id="269" r:id="rId7"/>
    <p:sldId id="275" r:id="rId8"/>
    <p:sldId id="271" r:id="rId9"/>
    <p:sldId id="276" r:id="rId10"/>
    <p:sldId id="267" r:id="rId11"/>
    <p:sldId id="277" r:id="rId12"/>
    <p:sldId id="272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68"/>
  </p:normalViewPr>
  <p:slideViewPr>
    <p:cSldViewPr snapToGrid="0" snapToObjects="1">
      <p:cViewPr varScale="1">
        <p:scale>
          <a:sx n="90" d="100"/>
          <a:sy n="90" d="100"/>
        </p:scale>
        <p:origin x="232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2F3ED-AD36-1E40-9283-269B4384D4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3F6775-F482-C647-B920-29502ACCA2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40B1B2-C26A-974B-8B76-2CE4EAF57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617C-6FD3-E245-94E3-2FD034D0F2CB}" type="datetimeFigureOut">
              <a:rPr lang="en-US" smtClean="0"/>
              <a:t>6/1/21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590CA-618F-0C41-B41D-0A589884B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6EA711-1E11-B14B-96D2-62B6B6735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C3301-A86C-FE4C-A06C-5E355C135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532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0F836-381D-774B-8221-046A21468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DA0709-9C8D-E045-8673-E41A0E0C5D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2D2EA-342C-914E-B868-C199230E7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617C-6FD3-E245-94E3-2FD034D0F2CB}" type="datetimeFigureOut">
              <a:rPr lang="en-US" smtClean="0"/>
              <a:t>6/1/21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29893-E47C-7B45-8585-E368A4DA0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94497-AD85-F445-A139-436F71BD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C3301-A86C-FE4C-A06C-5E355C135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249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2B32D9-7280-594C-A830-547B83DC90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638505-6AC4-2042-9134-4480C0029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CD34B7-E935-164B-BA18-3A2E625D5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617C-6FD3-E245-94E3-2FD034D0F2CB}" type="datetimeFigureOut">
              <a:rPr lang="en-US" smtClean="0"/>
              <a:t>6/1/21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EC849-78CE-F746-BC06-0C230084A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3ABCC-866C-D94D-99B0-2FF6248DA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C3301-A86C-FE4C-A06C-5E355C135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80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A186A-0667-C946-8A35-EA0C1225A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980B4-3EBB-9B44-8FC2-E43321E374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0D3870-1420-5745-8EA3-C96E94DA8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617C-6FD3-E245-94E3-2FD034D0F2CB}" type="datetimeFigureOut">
              <a:rPr lang="en-US" smtClean="0"/>
              <a:t>6/1/21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63F3A-5441-B547-A065-CB10607F7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93475-9AFD-164E-A812-BEFF466FB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C3301-A86C-FE4C-A06C-5E355C135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98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4153F-6D33-A544-B3DE-3592DFBD6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8ADBE-8481-1842-9F6E-07F784F7A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660D5-5AD2-BB45-9CF3-4EE2D9025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617C-6FD3-E245-94E3-2FD034D0F2CB}" type="datetimeFigureOut">
              <a:rPr lang="en-US" smtClean="0"/>
              <a:t>6/1/21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8789D-1760-5A42-B93D-8FC491148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CE993-1F70-834A-A707-72CBE15AB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C3301-A86C-FE4C-A06C-5E355C135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43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CDD96-14B2-5A41-B786-9B1CA070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A6186-1996-2747-B9A6-D14DE60474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76A83F-632C-2849-BEF5-024614CAE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B89296-C0A0-2E45-8F0A-F807B4F63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617C-6FD3-E245-94E3-2FD034D0F2CB}" type="datetimeFigureOut">
              <a:rPr lang="en-US" smtClean="0"/>
              <a:t>6/1/21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A4E6A7-64E2-1647-AD6C-3C191B577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8B3EAF-6225-2F45-86BB-1B99E434E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C3301-A86C-FE4C-A06C-5E355C135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70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6AD2F-F2C4-5244-8A40-73D8AAACD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8A330-98FF-FD4F-807F-20787B741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D07826-BD4A-0640-9E5F-C65B93BA85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CF021B-D0B3-1F4C-B009-D9EC444E44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6A720B-264D-3A4E-95A3-D599D5F17B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2C4E08-3BF9-FA4F-B5EC-E7FA7CCCB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617C-6FD3-E245-94E3-2FD034D0F2CB}" type="datetimeFigureOut">
              <a:rPr lang="en-US" smtClean="0"/>
              <a:t>6/1/21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5424B2-C0A3-A74D-B8D9-163E42391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1CEC8F-1F42-9742-8038-1CF7EC1DE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C3301-A86C-FE4C-A06C-5E355C135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66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516B4-C4C5-B34D-ABBD-3B506A521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928810-CD7F-4A43-BDF2-0BA06A2DD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617C-6FD3-E245-94E3-2FD034D0F2CB}" type="datetimeFigureOut">
              <a:rPr lang="en-US" smtClean="0"/>
              <a:t>6/1/21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B311ED-6378-364B-9CD9-4319B430A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FCB447-93E6-2844-9166-ADC928242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C3301-A86C-FE4C-A06C-5E355C135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54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35B7F9-1B2F-0E47-A5CA-C756210D4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617C-6FD3-E245-94E3-2FD034D0F2CB}" type="datetimeFigureOut">
              <a:rPr lang="en-US" smtClean="0"/>
              <a:t>6/1/21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EFA47A-2749-2B4C-8CE0-1E151BE0E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9BA958-5B43-FC46-BE7E-65158CA16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C3301-A86C-FE4C-A06C-5E355C135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971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1D5D3-42F0-5341-A14E-0DA8A5046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0A0C4-EA74-9E4A-BFBB-63CD2F542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B6269B-87F9-A941-A0DC-F54B4450E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1188C-B993-5C44-9CA9-0E3DAA1F9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617C-6FD3-E245-94E3-2FD034D0F2CB}" type="datetimeFigureOut">
              <a:rPr lang="en-US" smtClean="0"/>
              <a:t>6/1/21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464F6B-AA7F-8143-8496-56DAB4768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1CC67-C10F-7042-8928-84011CDE5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C3301-A86C-FE4C-A06C-5E355C135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29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B235A-4797-A148-9F6D-A0D68187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8D418F-20EE-E44D-96F2-52575237A1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2E8B83-CA6C-CC40-AB0B-4986BA79E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DD00BB-3F81-CB42-BB97-D1988EA3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617C-6FD3-E245-94E3-2FD034D0F2CB}" type="datetimeFigureOut">
              <a:rPr lang="en-US" smtClean="0"/>
              <a:t>6/1/21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0323E-7118-C74A-A841-B79B4FDE2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5CD785-49FE-D447-82D8-65DA4D507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C3301-A86C-FE4C-A06C-5E355C135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90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1AA128-C035-1145-B72B-F8B72C650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9BEE60-448A-AD48-A40E-C82BE5685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EFF7D-B0A5-0448-BF6C-D4F4EF1712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D617C-6FD3-E245-94E3-2FD034D0F2CB}" type="datetimeFigureOut">
              <a:rPr lang="en-US" smtClean="0"/>
              <a:t>6/1/21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E6C08-F27A-124E-B90F-C0D343B73D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BC071-AB87-4642-B00E-1BE27801F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C3301-A86C-FE4C-A06C-5E355C135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83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9269622F-A54D-9149-8ED2-6ADD34D99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48" y="1992808"/>
            <a:ext cx="2872383" cy="2872383"/>
          </a:xfrm>
          <a:prstGeom prst="rect">
            <a:avLst/>
          </a:prstGeom>
        </p:spPr>
      </p:pic>
      <p:pic>
        <p:nvPicPr>
          <p:cNvPr id="4" name="Picture 3" descr="A person in a military uniform&#10;&#10;Description automatically generated with medium confidence">
            <a:extLst>
              <a:ext uri="{FF2B5EF4-FFF2-40B4-BE49-F238E27FC236}">
                <a16:creationId xmlns:a16="http://schemas.microsoft.com/office/drawing/2014/main" id="{CAD3E1EA-F9BB-4641-AEFE-273A5B46CF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7"/>
          <a:stretch/>
        </p:blipFill>
        <p:spPr>
          <a:xfrm>
            <a:off x="4334590" y="1293753"/>
            <a:ext cx="3522815" cy="42704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E09BD5-E6FC-5142-B526-1F5A6F852F50}"/>
              </a:ext>
            </a:extLst>
          </p:cNvPr>
          <p:cNvSpPr txBox="1"/>
          <p:nvPr/>
        </p:nvSpPr>
        <p:spPr>
          <a:xfrm>
            <a:off x="2163949" y="5734931"/>
            <a:ext cx="8055410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Montserrat ExtraBold" pitchFamily="2" charset="77"/>
              </a:rPr>
              <a:t>For 30 years of honorable service to the </a:t>
            </a:r>
          </a:p>
          <a:p>
            <a:pPr algn="ctr"/>
            <a:r>
              <a:rPr lang="en-US" sz="2000" b="1" dirty="0">
                <a:latin typeface="Montserrat ExtraBold" pitchFamily="2" charset="77"/>
              </a:rPr>
              <a:t>Camden City and Camden County Police Departments</a:t>
            </a:r>
          </a:p>
          <a:p>
            <a:pPr algn="ctr"/>
            <a:r>
              <a:rPr lang="en-US" sz="2000" b="1" dirty="0">
                <a:latin typeface="Montserrat ExtraBold" pitchFamily="2" charset="77"/>
              </a:rPr>
              <a:t>June 1991 – June 2021</a:t>
            </a:r>
          </a:p>
          <a:p>
            <a:endParaRPr lang="en-US" sz="1600" dirty="0"/>
          </a:p>
        </p:txBody>
      </p:sp>
      <p:pic>
        <p:nvPicPr>
          <p:cNvPr id="7" name="Picture 6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64AD6899-4DCF-BE41-848E-D48258270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3168" y="1992807"/>
            <a:ext cx="2872383" cy="28723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107660-C787-E547-95C5-B1E5BFA20B95}"/>
              </a:ext>
            </a:extLst>
          </p:cNvPr>
          <p:cNvSpPr txBox="1"/>
          <p:nvPr/>
        </p:nvSpPr>
        <p:spPr>
          <a:xfrm>
            <a:off x="2074159" y="191229"/>
            <a:ext cx="80436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Montserrat ExtraBold" pitchFamily="2" charset="77"/>
              </a:rPr>
              <a:t>Congratulations</a:t>
            </a:r>
          </a:p>
          <a:p>
            <a:pPr algn="ctr"/>
            <a:r>
              <a:rPr lang="en-US" sz="2800" b="1" dirty="0">
                <a:latin typeface="Montserrat ExtraBold" pitchFamily="2" charset="77"/>
              </a:rPr>
              <a:t>Deputy Chief Albert Handy!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34599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70CAA735-E688-F84E-B6AA-580EA44D24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8000"/>
          </a:blip>
          <a:srcRect l="6527" r="10175"/>
          <a:stretch/>
        </p:blipFill>
        <p:spPr>
          <a:xfrm>
            <a:off x="1" y="-47199"/>
            <a:ext cx="12192000" cy="6952397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A183650B-E677-D747-8B9E-227DEA68F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02568" cy="1502568"/>
          </a:xfrm>
          <a:prstGeom prst="rect">
            <a:avLst/>
          </a:prstGeom>
        </p:spPr>
      </p:pic>
      <p:pic>
        <p:nvPicPr>
          <p:cNvPr id="6" name="Picture 5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1CD58A1D-E5F0-CC4D-89B4-1DE49CD9C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9432" y="5355432"/>
            <a:ext cx="1502568" cy="1502568"/>
          </a:xfrm>
          <a:prstGeom prst="rect">
            <a:avLst/>
          </a:prstGeom>
        </p:spPr>
      </p:pic>
      <p:pic>
        <p:nvPicPr>
          <p:cNvPr id="3" name="Picture 2" descr="A person in a uniform holding a certificate&#10;&#10;Description automatically generated with medium confidence">
            <a:extLst>
              <a:ext uri="{FF2B5EF4-FFF2-40B4-BE49-F238E27FC236}">
                <a16:creationId xmlns:a16="http://schemas.microsoft.com/office/drawing/2014/main" id="{B7C935ED-2B92-5D45-B0DD-AFDCFB7FDB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88" r="4240" b="3518"/>
          <a:stretch/>
        </p:blipFill>
        <p:spPr>
          <a:xfrm>
            <a:off x="3962400" y="207169"/>
            <a:ext cx="4267200" cy="644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792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70CAA735-E688-F84E-B6AA-580EA44D24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8000"/>
          </a:blip>
          <a:srcRect l="6527" r="10175"/>
          <a:stretch/>
        </p:blipFill>
        <p:spPr>
          <a:xfrm>
            <a:off x="1" y="-47199"/>
            <a:ext cx="12192000" cy="6952397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A183650B-E677-D747-8B9E-227DEA68F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02568" cy="1502568"/>
          </a:xfrm>
          <a:prstGeom prst="rect">
            <a:avLst/>
          </a:prstGeom>
        </p:spPr>
      </p:pic>
      <p:pic>
        <p:nvPicPr>
          <p:cNvPr id="6" name="Picture 5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1CD58A1D-E5F0-CC4D-89B4-1DE49CD9C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9432" y="5355432"/>
            <a:ext cx="1502568" cy="1502568"/>
          </a:xfrm>
          <a:prstGeom prst="rect">
            <a:avLst/>
          </a:prstGeom>
        </p:spPr>
      </p:pic>
      <p:pic>
        <p:nvPicPr>
          <p:cNvPr id="3" name="Picture 2" descr="A picture containing person, indoor, table, dining table&#10;&#10;Description automatically generated">
            <a:extLst>
              <a:ext uri="{FF2B5EF4-FFF2-40B4-BE49-F238E27FC236}">
                <a16:creationId xmlns:a16="http://schemas.microsoft.com/office/drawing/2014/main" id="{6CDACD7D-C9EE-8F46-A07D-19A09A306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204" y="463623"/>
            <a:ext cx="8913591" cy="593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229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70CAA735-E688-F84E-B6AA-580EA44D24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8000"/>
          </a:blip>
          <a:srcRect l="6527" r="10175"/>
          <a:stretch/>
        </p:blipFill>
        <p:spPr>
          <a:xfrm>
            <a:off x="1" y="-47199"/>
            <a:ext cx="12192000" cy="6952397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A183650B-E677-D747-8B9E-227DEA68F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02568" cy="1502568"/>
          </a:xfrm>
          <a:prstGeom prst="rect">
            <a:avLst/>
          </a:prstGeom>
        </p:spPr>
      </p:pic>
      <p:pic>
        <p:nvPicPr>
          <p:cNvPr id="6" name="Picture 5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1CD58A1D-E5F0-CC4D-89B4-1DE49CD9C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9432" y="5355432"/>
            <a:ext cx="1502568" cy="1502568"/>
          </a:xfrm>
          <a:prstGeom prst="rect">
            <a:avLst/>
          </a:prstGeom>
        </p:spPr>
      </p:pic>
      <p:pic>
        <p:nvPicPr>
          <p:cNvPr id="3" name="Picture 2" descr="A person in a uniform&#10;&#10;Description automatically generated with medium confidence">
            <a:extLst>
              <a:ext uri="{FF2B5EF4-FFF2-40B4-BE49-F238E27FC236}">
                <a16:creationId xmlns:a16="http://schemas.microsoft.com/office/drawing/2014/main" id="{8DB97FE2-396E-C540-875C-379822DF8D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59" t="10624" r="11605" b="8125"/>
          <a:stretch/>
        </p:blipFill>
        <p:spPr>
          <a:xfrm>
            <a:off x="4202906" y="162155"/>
            <a:ext cx="3786188" cy="653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90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70CAA735-E688-F84E-B6AA-580EA44D24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8000"/>
          </a:blip>
          <a:srcRect l="6527" r="10175"/>
          <a:stretch/>
        </p:blipFill>
        <p:spPr>
          <a:xfrm>
            <a:off x="1" y="-47199"/>
            <a:ext cx="12192000" cy="6952397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A183650B-E677-D747-8B9E-227DEA68F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02568" cy="1502568"/>
          </a:xfrm>
          <a:prstGeom prst="rect">
            <a:avLst/>
          </a:prstGeom>
        </p:spPr>
      </p:pic>
      <p:pic>
        <p:nvPicPr>
          <p:cNvPr id="6" name="Picture 5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1CD58A1D-E5F0-CC4D-89B4-1DE49CD9C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9432" y="5355432"/>
            <a:ext cx="1502568" cy="1502568"/>
          </a:xfrm>
          <a:prstGeom prst="rect">
            <a:avLst/>
          </a:prstGeom>
        </p:spPr>
      </p:pic>
      <p:pic>
        <p:nvPicPr>
          <p:cNvPr id="3" name="Picture 2" descr="A picture containing wall, person, indoor&#10;&#10;Description automatically generated">
            <a:extLst>
              <a:ext uri="{FF2B5EF4-FFF2-40B4-BE49-F238E27FC236}">
                <a16:creationId xmlns:a16="http://schemas.microsoft.com/office/drawing/2014/main" id="{30729C17-654A-9048-952B-15F3191D1D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67" t="26797" r="5208" b="12734"/>
          <a:stretch/>
        </p:blipFill>
        <p:spPr>
          <a:xfrm>
            <a:off x="2702718" y="233866"/>
            <a:ext cx="6786563" cy="639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70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70CAA735-E688-F84E-B6AA-580EA44D24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8000"/>
          </a:blip>
          <a:srcRect l="6527" r="10175"/>
          <a:stretch/>
        </p:blipFill>
        <p:spPr>
          <a:xfrm>
            <a:off x="1" y="-47199"/>
            <a:ext cx="12192000" cy="6952397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A183650B-E677-D747-8B9E-227DEA68F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02568" cy="1502568"/>
          </a:xfrm>
          <a:prstGeom prst="rect">
            <a:avLst/>
          </a:prstGeom>
        </p:spPr>
      </p:pic>
      <p:pic>
        <p:nvPicPr>
          <p:cNvPr id="6" name="Picture 5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1CD58A1D-E5F0-CC4D-89B4-1DE49CD9C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9432" y="5355432"/>
            <a:ext cx="1502568" cy="1502568"/>
          </a:xfrm>
          <a:prstGeom prst="rect">
            <a:avLst/>
          </a:prstGeom>
        </p:spPr>
      </p:pic>
      <p:pic>
        <p:nvPicPr>
          <p:cNvPr id="4" name="Picture 3" descr="A person standing in front of a flag&#10;&#10;Description automatically generated with low confidence">
            <a:extLst>
              <a:ext uri="{FF2B5EF4-FFF2-40B4-BE49-F238E27FC236}">
                <a16:creationId xmlns:a16="http://schemas.microsoft.com/office/drawing/2014/main" id="{2BC2DA05-638E-C84F-B7C1-0C320C3BE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2237" y="131155"/>
            <a:ext cx="6867526" cy="659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46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70CAA735-E688-F84E-B6AA-580EA44D24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8000"/>
          </a:blip>
          <a:srcRect l="6527" r="10175"/>
          <a:stretch/>
        </p:blipFill>
        <p:spPr>
          <a:xfrm>
            <a:off x="1" y="-47199"/>
            <a:ext cx="12192000" cy="6952397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A183650B-E677-D747-8B9E-227DEA68F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02568" cy="1502568"/>
          </a:xfrm>
          <a:prstGeom prst="rect">
            <a:avLst/>
          </a:prstGeom>
        </p:spPr>
      </p:pic>
      <p:pic>
        <p:nvPicPr>
          <p:cNvPr id="6" name="Picture 5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1CD58A1D-E5F0-CC4D-89B4-1DE49CD9C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9432" y="5355432"/>
            <a:ext cx="1502568" cy="1502568"/>
          </a:xfrm>
          <a:prstGeom prst="rect">
            <a:avLst/>
          </a:prstGeom>
        </p:spPr>
      </p:pic>
      <p:pic>
        <p:nvPicPr>
          <p:cNvPr id="3" name="Picture 2" descr="A picture containing person, military uniform, military, clothing&#10;&#10;Description automatically generated">
            <a:extLst>
              <a:ext uri="{FF2B5EF4-FFF2-40B4-BE49-F238E27FC236}">
                <a16:creationId xmlns:a16="http://schemas.microsoft.com/office/drawing/2014/main" id="{6A3E8E86-E0C8-7946-B848-C0E61BD4D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5234" y="611961"/>
            <a:ext cx="8441531" cy="563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81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70CAA735-E688-F84E-B6AA-580EA44D24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8000"/>
          </a:blip>
          <a:srcRect l="6527" r="10175"/>
          <a:stretch/>
        </p:blipFill>
        <p:spPr>
          <a:xfrm>
            <a:off x="1" y="-47199"/>
            <a:ext cx="12192000" cy="6952397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A183650B-E677-D747-8B9E-227DEA68F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02568" cy="1502568"/>
          </a:xfrm>
          <a:prstGeom prst="rect">
            <a:avLst/>
          </a:prstGeom>
        </p:spPr>
      </p:pic>
      <p:pic>
        <p:nvPicPr>
          <p:cNvPr id="6" name="Picture 5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1CD58A1D-E5F0-CC4D-89B4-1DE49CD9C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9432" y="5355432"/>
            <a:ext cx="1502568" cy="1502568"/>
          </a:xfrm>
          <a:prstGeom prst="rect">
            <a:avLst/>
          </a:prstGeom>
        </p:spPr>
      </p:pic>
      <p:pic>
        <p:nvPicPr>
          <p:cNvPr id="3" name="Picture 2" descr="A picture containing text, person, outdoor&#10;&#10;Description automatically generated">
            <a:extLst>
              <a:ext uri="{FF2B5EF4-FFF2-40B4-BE49-F238E27FC236}">
                <a16:creationId xmlns:a16="http://schemas.microsoft.com/office/drawing/2014/main" id="{9EAED532-AFC8-2A4F-852C-56B1DC1C9A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65" t="5411" r="3923" b="11039"/>
          <a:stretch/>
        </p:blipFill>
        <p:spPr>
          <a:xfrm>
            <a:off x="1754981" y="348790"/>
            <a:ext cx="8682038" cy="616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98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70CAA735-E688-F84E-B6AA-580EA44D24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8000"/>
          </a:blip>
          <a:srcRect l="6527" r="10175"/>
          <a:stretch/>
        </p:blipFill>
        <p:spPr>
          <a:xfrm>
            <a:off x="1" y="-47199"/>
            <a:ext cx="12192000" cy="6952397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A183650B-E677-D747-8B9E-227DEA68F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02568" cy="1502568"/>
          </a:xfrm>
          <a:prstGeom prst="rect">
            <a:avLst/>
          </a:prstGeom>
        </p:spPr>
      </p:pic>
      <p:pic>
        <p:nvPicPr>
          <p:cNvPr id="6" name="Picture 5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1CD58A1D-E5F0-CC4D-89B4-1DE49CD9C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9432" y="5355432"/>
            <a:ext cx="1502568" cy="1502568"/>
          </a:xfrm>
          <a:prstGeom prst="rect">
            <a:avLst/>
          </a:prstGeom>
        </p:spPr>
      </p:pic>
      <p:pic>
        <p:nvPicPr>
          <p:cNvPr id="3" name="Picture 2" descr="A group of people in uniform&#10;&#10;Description automatically generated with low confidence">
            <a:extLst>
              <a:ext uri="{FF2B5EF4-FFF2-40B4-BE49-F238E27FC236}">
                <a16:creationId xmlns:a16="http://schemas.microsoft.com/office/drawing/2014/main" id="{B9547D5B-9B91-F74A-8E6A-5DE7933CFF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252" t="6218" r="13941" b="6218"/>
          <a:stretch/>
        </p:blipFill>
        <p:spPr>
          <a:xfrm>
            <a:off x="3057525" y="256868"/>
            <a:ext cx="6076950" cy="634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37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70CAA735-E688-F84E-B6AA-580EA44D24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8000"/>
          </a:blip>
          <a:srcRect l="6527" r="10175"/>
          <a:stretch/>
        </p:blipFill>
        <p:spPr>
          <a:xfrm>
            <a:off x="1" y="-47199"/>
            <a:ext cx="12192000" cy="6952397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A183650B-E677-D747-8B9E-227DEA68F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02568" cy="1502568"/>
          </a:xfrm>
          <a:prstGeom prst="rect">
            <a:avLst/>
          </a:prstGeom>
        </p:spPr>
      </p:pic>
      <p:pic>
        <p:nvPicPr>
          <p:cNvPr id="6" name="Picture 5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1CD58A1D-E5F0-CC4D-89B4-1DE49CD9C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9432" y="5355432"/>
            <a:ext cx="1502568" cy="1502568"/>
          </a:xfrm>
          <a:prstGeom prst="rect">
            <a:avLst/>
          </a:prstGeom>
        </p:spPr>
      </p:pic>
      <p:pic>
        <p:nvPicPr>
          <p:cNvPr id="3" name="Picture 2" descr="A person in front of a flag&#10;&#10;Description automatically generated with medium confidence">
            <a:extLst>
              <a:ext uri="{FF2B5EF4-FFF2-40B4-BE49-F238E27FC236}">
                <a16:creationId xmlns:a16="http://schemas.microsoft.com/office/drawing/2014/main" id="{7DA1290D-13C1-3445-A971-DA9A12EF6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2023" y="283517"/>
            <a:ext cx="8387954" cy="629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29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70CAA735-E688-F84E-B6AA-580EA44D24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8000"/>
          </a:blip>
          <a:srcRect l="6527" r="10175"/>
          <a:stretch/>
        </p:blipFill>
        <p:spPr>
          <a:xfrm>
            <a:off x="1" y="-47199"/>
            <a:ext cx="12192000" cy="6952397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A183650B-E677-D747-8B9E-227DEA68F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02568" cy="1502568"/>
          </a:xfrm>
          <a:prstGeom prst="rect">
            <a:avLst/>
          </a:prstGeom>
        </p:spPr>
      </p:pic>
      <p:pic>
        <p:nvPicPr>
          <p:cNvPr id="6" name="Picture 5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1CD58A1D-E5F0-CC4D-89B4-1DE49CD9C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9432" y="5355432"/>
            <a:ext cx="1502568" cy="1502568"/>
          </a:xfrm>
          <a:prstGeom prst="rect">
            <a:avLst/>
          </a:prstGeom>
        </p:spPr>
      </p:pic>
      <p:pic>
        <p:nvPicPr>
          <p:cNvPr id="3" name="Picture 2" descr="A picture containing building, outdoor, road, person&#10;&#10;Description automatically generated">
            <a:extLst>
              <a:ext uri="{FF2B5EF4-FFF2-40B4-BE49-F238E27FC236}">
                <a16:creationId xmlns:a16="http://schemas.microsoft.com/office/drawing/2014/main" id="{AD19C481-C3D5-FC4A-8F87-D6774009B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916" y="528636"/>
            <a:ext cx="8718168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07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70CAA735-E688-F84E-B6AA-580EA44D24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8000"/>
          </a:blip>
          <a:srcRect l="6527" r="10175"/>
          <a:stretch/>
        </p:blipFill>
        <p:spPr>
          <a:xfrm>
            <a:off x="1" y="-47199"/>
            <a:ext cx="12192000" cy="6952397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A183650B-E677-D747-8B9E-227DEA68F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02568" cy="1502568"/>
          </a:xfrm>
          <a:prstGeom prst="rect">
            <a:avLst/>
          </a:prstGeom>
        </p:spPr>
      </p:pic>
      <p:pic>
        <p:nvPicPr>
          <p:cNvPr id="6" name="Picture 5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1CD58A1D-E5F0-CC4D-89B4-1DE49CD9C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9432" y="5355432"/>
            <a:ext cx="1502568" cy="1502568"/>
          </a:xfrm>
          <a:prstGeom prst="rect">
            <a:avLst/>
          </a:prstGeom>
        </p:spPr>
      </p:pic>
      <p:pic>
        <p:nvPicPr>
          <p:cNvPr id="3" name="Picture 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F20BA9CA-0B9F-604E-8B4F-C29B2346C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9975" y="114300"/>
            <a:ext cx="497205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03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70CAA735-E688-F84E-B6AA-580EA44D24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8000"/>
          </a:blip>
          <a:srcRect l="6527" r="10175"/>
          <a:stretch/>
        </p:blipFill>
        <p:spPr>
          <a:xfrm>
            <a:off x="1" y="-47199"/>
            <a:ext cx="12192000" cy="6952397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A183650B-E677-D747-8B9E-227DEA68F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02568" cy="1502568"/>
          </a:xfrm>
          <a:prstGeom prst="rect">
            <a:avLst/>
          </a:prstGeom>
        </p:spPr>
      </p:pic>
      <p:pic>
        <p:nvPicPr>
          <p:cNvPr id="6" name="Picture 5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1CD58A1D-E5F0-CC4D-89B4-1DE49CD9C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9432" y="5355432"/>
            <a:ext cx="1502568" cy="1502568"/>
          </a:xfrm>
          <a:prstGeom prst="rect">
            <a:avLst/>
          </a:prstGeom>
        </p:spPr>
      </p:pic>
      <p:pic>
        <p:nvPicPr>
          <p:cNvPr id="3" name="Picture 2" descr="A person and a child sitting at a table with a stuffed animal&#10;&#10;Description automatically generated with low confidence">
            <a:extLst>
              <a:ext uri="{FF2B5EF4-FFF2-40B4-BE49-F238E27FC236}">
                <a16:creationId xmlns:a16="http://schemas.microsoft.com/office/drawing/2014/main" id="{A132B88F-A4D4-C642-97FB-DEF522DCF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3777" y="473319"/>
            <a:ext cx="8884445" cy="591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09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26</Words>
  <Application>Microsoft Macintosh PowerPoint</Application>
  <PresentationFormat>Widescreen</PresentationFormat>
  <Paragraphs>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Montserrat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Burch, Ryan J</dc:creator>
  <cp:lastModifiedBy>Burch, Ryan J</cp:lastModifiedBy>
  <cp:revision>14</cp:revision>
  <dcterms:created xsi:type="dcterms:W3CDTF">2021-04-14T21:04:26Z</dcterms:created>
  <dcterms:modified xsi:type="dcterms:W3CDTF">2021-06-01T20:17:07Z</dcterms:modified>
</cp:coreProperties>
</file>